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Source Sans 3" panose="020B0604020202020204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54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search?q=expo+go&amp;c=app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pps.apple.com/br/app/expo-go/id98210777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52387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VaiJunto? Conectando Universitários com Caronas Inteligentes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26387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Bem-vindos à apresentação do VaiJunto?, um projeto inovador desenvolvido para a disciplina de Programação de Dispositivos Móveis com React Native e Expo (Android). Nosso objetivo é simplificar a vida dos estudantes universitários, oferecendo uma plataforma eficiente e segura para compartilhamento de caronas.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057D1E-AEC3-4718-9DE7-BBECA524E238}"/>
              </a:ext>
            </a:extLst>
          </p:cNvPr>
          <p:cNvSpPr txBox="1"/>
          <p:nvPr/>
        </p:nvSpPr>
        <p:spPr>
          <a:xfrm>
            <a:off x="2349500" y="3203496"/>
            <a:ext cx="9461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Obrigado</a:t>
            </a:r>
            <a:r>
              <a:rPr lang="en-US" sz="6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!</a:t>
            </a:r>
            <a:endParaRPr lang="pt-BR" sz="6600" dirty="0"/>
          </a:p>
        </p:txBody>
      </p:sp>
    </p:spTree>
    <p:extLst>
      <p:ext uri="{BB962C8B-B14F-4D97-AF65-F5344CB8AC3E}">
        <p14:creationId xmlns:p14="http://schemas.microsoft.com/office/powerpoint/2010/main" val="163805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88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248" y="2830116"/>
            <a:ext cx="5937409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Nossa Equipe e Orientação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49248" y="3802261"/>
            <a:ext cx="6439733" cy="83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Sob a orientação do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Prof. Luiz Gustavo Turatti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nossa equipe dedicou-se a criar uma solução que não só otimiza o tempo e os recursos dos usuários, mas também fomenta a conexão e a colaboração dentro da comunidade acadêmica.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9248" y="4803934"/>
            <a:ext cx="643973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Nosso professor nos guiou para um desenvolvimento focado na experiência do usuário e na inovação tecnológica.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7549039" y="3843933"/>
            <a:ext cx="6439733" cy="1098232"/>
          </a:xfrm>
          <a:prstGeom prst="roundRect">
            <a:avLst>
              <a:gd name="adj" fmla="val 2534"/>
            </a:avLst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7734538" y="4029432"/>
            <a:ext cx="250495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João Victor Romagnoli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734538" y="4478417"/>
            <a:ext cx="60687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Matrícula: 202402531425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49039" y="5127665"/>
            <a:ext cx="6439733" cy="1098232"/>
          </a:xfrm>
          <a:prstGeom prst="roundRect">
            <a:avLst>
              <a:gd name="adj" fmla="val 2534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7734538" y="5313164"/>
            <a:ext cx="21080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Victor Felipe Pires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734538" y="5762149"/>
            <a:ext cx="60687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Matrícula: 202403000857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549039" y="6411397"/>
            <a:ext cx="6439733" cy="1098232"/>
          </a:xfrm>
          <a:prstGeom prst="roundRect">
            <a:avLst>
              <a:gd name="adj" fmla="val 2534"/>
            </a:avLst>
          </a:prstGeom>
          <a:solidFill>
            <a:srgbClr val="2D2E34"/>
          </a:solidFill>
          <a:ln/>
        </p:spPr>
      </p:sp>
      <p:sp>
        <p:nvSpPr>
          <p:cNvPr id="13" name="Text 10"/>
          <p:cNvSpPr/>
          <p:nvPr/>
        </p:nvSpPr>
        <p:spPr>
          <a:xfrm>
            <a:off x="7734538" y="6596896"/>
            <a:ext cx="210800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Felipe do Santos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734538" y="7045881"/>
            <a:ext cx="60687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Matrícula: 202303292406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655" y="673418"/>
            <a:ext cx="7518440" cy="695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Sumário da Apresentação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56655" y="1858328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56655" y="2243733"/>
            <a:ext cx="6336149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856655" y="2426970"/>
            <a:ext cx="2959418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Introdução e Equipe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56655" y="2921437"/>
            <a:ext cx="6336149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Conheça o VaiJunto? e os responsáveis pelo projeto.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7477" y="1858328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7477" y="2243733"/>
            <a:ext cx="6336268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7437477" y="2426970"/>
            <a:ext cx="2781657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Visão e Objetivos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7477" y="2921437"/>
            <a:ext cx="6336268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Entenda a proposta de valor e as metas do aplicativo.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56655" y="3716774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56655" y="4102179"/>
            <a:ext cx="6336149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856655" y="4285417"/>
            <a:ext cx="32411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Tecnologias Utilizadas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56655" y="4779883"/>
            <a:ext cx="6336149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Detalhes sobre as ferramentas e linguagens por trás do VaiJunto?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7477" y="3716774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7477" y="4102179"/>
            <a:ext cx="6336268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7" name="Text 15"/>
          <p:cNvSpPr/>
          <p:nvPr/>
        </p:nvSpPr>
        <p:spPr>
          <a:xfrm>
            <a:off x="7437477" y="4285417"/>
            <a:ext cx="335149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Requisitos e Instalação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7477" y="4779883"/>
            <a:ext cx="6336268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Como preparar seu ambiente para rodar o projeto.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56655" y="5942409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856655" y="6327815"/>
            <a:ext cx="6336149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1" name="Text 19"/>
          <p:cNvSpPr/>
          <p:nvPr/>
        </p:nvSpPr>
        <p:spPr>
          <a:xfrm>
            <a:off x="856655" y="6511052"/>
            <a:ext cx="417147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Descrição e Funcionalidades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56655" y="7005518"/>
            <a:ext cx="6336149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Aprofunde-se no conceito e nos recursos do aplicativo.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7437477" y="5942409"/>
            <a:ext cx="24467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06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7437477" y="6327815"/>
            <a:ext cx="6336268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5" name="Text 23"/>
          <p:cNvSpPr/>
          <p:nvPr/>
        </p:nvSpPr>
        <p:spPr>
          <a:xfrm>
            <a:off x="7437477" y="6511052"/>
            <a:ext cx="354651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Demonstração das Telas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437477" y="7005518"/>
            <a:ext cx="6336268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Visão geral das principais interfaces do VaiJunto?.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043" y="628412"/>
            <a:ext cx="5950387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Objetivos do VaiJunto?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48043" y="1572935"/>
            <a:ext cx="762071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 o app, os alunos podem: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8043" y="2144197"/>
            <a:ext cx="7620714" cy="1201103"/>
          </a:xfrm>
          <a:prstGeom prst="roundRect">
            <a:avLst>
              <a:gd name="adj" fmla="val 43486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465570" y="2361724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Buscar Caronas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465570" y="2801303"/>
            <a:ext cx="718566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Encontre caronas disponíveis que se encaixem na sua rota e horário.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8043" y="3562826"/>
            <a:ext cx="7620714" cy="1201103"/>
          </a:xfrm>
          <a:prstGeom prst="roundRect">
            <a:avLst>
              <a:gd name="adj" fmla="val 43486"/>
            </a:avLst>
          </a:prstGeom>
          <a:solidFill>
            <a:srgbClr val="2D2E34"/>
          </a:solidFill>
          <a:ln/>
        </p:spPr>
      </p:sp>
      <p:sp>
        <p:nvSpPr>
          <p:cNvPr id="9" name="Text 6"/>
          <p:cNvSpPr/>
          <p:nvPr/>
        </p:nvSpPr>
        <p:spPr>
          <a:xfrm>
            <a:off x="6465570" y="378035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Oferecer Caronas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65570" y="4219932"/>
            <a:ext cx="718566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Compartilhe seu veículo e ajude outros estudantes, economizando recursos.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8043" y="4981456"/>
            <a:ext cx="7620714" cy="1201103"/>
          </a:xfrm>
          <a:prstGeom prst="roundRect">
            <a:avLst>
              <a:gd name="adj" fmla="val 43486"/>
            </a:avLst>
          </a:prstGeom>
          <a:solidFill>
            <a:srgbClr val="2D2E34"/>
          </a:solidFill>
          <a:ln/>
        </p:spPr>
      </p:sp>
      <p:sp>
        <p:nvSpPr>
          <p:cNvPr id="12" name="Text 9"/>
          <p:cNvSpPr/>
          <p:nvPr/>
        </p:nvSpPr>
        <p:spPr>
          <a:xfrm>
            <a:off x="6465570" y="5198983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Combinar Viagens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465570" y="5638562"/>
            <a:ext cx="718566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Organize e confirme caronas de forma rápida e eficiente.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48043" y="6400086"/>
            <a:ext cx="7620714" cy="1201103"/>
          </a:xfrm>
          <a:prstGeom prst="roundRect">
            <a:avLst>
              <a:gd name="adj" fmla="val 43486"/>
            </a:avLst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6465570" y="6617613"/>
            <a:ext cx="272141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Conectar e Colaborar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465570" y="7057192"/>
            <a:ext cx="718566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Fortaleça a comunidade acadêmica e ajude colegas no dia a dia.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51340"/>
            <a:ext cx="750105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Requisitos para Execução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696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 Essencial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06705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Node.js (versão mais recente recomendada)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2354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Native (versão mais recente recomendada)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1575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Essas ferramentas são a base para o desenvolvimento e funcionamento do nosso aplicativo.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469600"/>
            <a:ext cx="589442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Ferramentas de Teste e Banco de Dados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406705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Expo Go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Play Store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/ </a:t>
            </a:r>
            <a:r>
              <a:rPr lang="en-US" sz="1900" u="sng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App Store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2354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Banco de Dados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Supabase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11575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Expo Go permite testar o app em tempo real, e o Supabase gerencia nossos dados com segurança.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550" y="728782"/>
            <a:ext cx="7576899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Instalação e Execução do Projeto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83550" y="2560439"/>
            <a:ext cx="2733437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Instale os Requisitos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83550" y="3102293"/>
            <a:ext cx="3515320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Certifique-se de ter Node.js e React Native instalados em sua máquina. Use os gerenciadores de pacotes padrão para uma instalação suave.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3550" y="4697135"/>
            <a:ext cx="3515320" cy="1343025"/>
          </a:xfrm>
          <a:prstGeom prst="roundRect">
            <a:avLst>
              <a:gd name="adj" fmla="val 2501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772358" y="4697135"/>
            <a:ext cx="3537704" cy="1343025"/>
          </a:xfrm>
          <a:prstGeom prst="roundRect">
            <a:avLst>
              <a:gd name="adj" fmla="val 2501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996196" y="4865013"/>
            <a:ext cx="3090029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Exemplo: Instalar dependências do projetonpm install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3550" y="6291977"/>
            <a:ext cx="351532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 ambiente de desenvolvimento configurado corretamente é crucial para o sucesso.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2749" y="2560439"/>
            <a:ext cx="2711887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Execute o Aplicativo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52749" y="3102293"/>
            <a:ext cx="3515320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Após a instalação, inicie o servidor de desenvolvimento do Expo para rodar o aplicativo em seu emulador ou dispositivo físico através do Expo Go.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52749" y="4697135"/>
            <a:ext cx="3515320" cy="671512"/>
          </a:xfrm>
          <a:prstGeom prst="roundRect">
            <a:avLst>
              <a:gd name="adj" fmla="val 5001"/>
            </a:avLst>
          </a:prstGeom>
          <a:solidFill>
            <a:srgbClr val="F2F2F2"/>
          </a:solidFill>
          <a:ln/>
        </p:spPr>
      </p:sp>
      <p:sp>
        <p:nvSpPr>
          <p:cNvPr id="13" name="Shape 10"/>
          <p:cNvSpPr/>
          <p:nvPr/>
        </p:nvSpPr>
        <p:spPr>
          <a:xfrm>
            <a:off x="4841557" y="4697135"/>
            <a:ext cx="3537704" cy="671512"/>
          </a:xfrm>
          <a:prstGeom prst="roundRect">
            <a:avLst>
              <a:gd name="adj" fmla="val 5001"/>
            </a:avLst>
          </a:prstGeom>
          <a:solidFill>
            <a:srgbClr val="F2F2F2"/>
          </a:solidFill>
          <a:ln/>
        </p:spPr>
      </p:sp>
      <p:sp>
        <p:nvSpPr>
          <p:cNvPr id="14" name="Text 11"/>
          <p:cNvSpPr/>
          <p:nvPr/>
        </p:nvSpPr>
        <p:spPr>
          <a:xfrm>
            <a:off x="5065395" y="4865013"/>
            <a:ext cx="309002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npx expo start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2749" y="5620464"/>
            <a:ext cx="3515320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Este comando abrirá o Metro Bundler e gerará um QR code para você escanear com o Expo Go.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368" y="998815"/>
            <a:ext cx="7483078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Descrição do Projeto: VaiJunto?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81368" y="1860709"/>
            <a:ext cx="3777734" cy="2019300"/>
          </a:xfrm>
          <a:prstGeom prst="roundRect">
            <a:avLst>
              <a:gd name="adj" fmla="val 5434"/>
            </a:avLst>
          </a:prstGeom>
          <a:solidFill>
            <a:srgbClr val="FFFFFF"/>
          </a:solidFill>
          <a:ln w="22860">
            <a:solidFill>
              <a:srgbClr val="2D2E3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8508" y="1860709"/>
            <a:ext cx="91440" cy="2019300"/>
          </a:xfrm>
          <a:prstGeom prst="roundRect">
            <a:avLst>
              <a:gd name="adj" fmla="val 32576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471285" y="2082046"/>
            <a:ext cx="229504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Conexão Estudantil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71285" y="2483048"/>
            <a:ext cx="3266480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VaiJunto é um aplicativo mobile que facilita a conexão entre universitários para o compartilhamento de caronas.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1860709"/>
            <a:ext cx="3777853" cy="2019300"/>
          </a:xfrm>
          <a:prstGeom prst="roundRect">
            <a:avLst>
              <a:gd name="adj" fmla="val 5434"/>
            </a:avLst>
          </a:prstGeom>
          <a:solidFill>
            <a:srgbClr val="FFFFFF"/>
          </a:solidFill>
          <a:ln w="22860">
            <a:solidFill>
              <a:srgbClr val="2D2E3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719" y="1860709"/>
            <a:ext cx="91440" cy="2019300"/>
          </a:xfrm>
          <a:prstGeom prst="roundRect">
            <a:avLst>
              <a:gd name="adj" fmla="val 32576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10447496" y="2082046"/>
            <a:ext cx="326659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Economia e Sustentabilidade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47496" y="2764988"/>
            <a:ext cx="3266599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ideia central é otimizar tempo e recursos, promovendo uma cultura de economia e sustentabilidade.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1368" y="4078486"/>
            <a:ext cx="3777734" cy="2035254"/>
          </a:xfrm>
          <a:prstGeom prst="roundRect">
            <a:avLst>
              <a:gd name="adj" fmla="val 5391"/>
            </a:avLst>
          </a:prstGeom>
          <a:solidFill>
            <a:srgbClr val="FFFFFF"/>
          </a:solidFill>
          <a:ln w="22860">
            <a:solidFill>
              <a:srgbClr val="2D2E3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8508" y="4078486"/>
            <a:ext cx="91440" cy="2035254"/>
          </a:xfrm>
          <a:prstGeom prst="roundRect">
            <a:avLst>
              <a:gd name="adj" fmla="val 32576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6471285" y="4299823"/>
            <a:ext cx="287809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Praticidade e Segurança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71285" y="4700826"/>
            <a:ext cx="3266480" cy="1191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Oferece uma plataforma prática e segura para encontrar ou oferecer caronas, com rotas e horários customizáveis.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81368" y="6337102"/>
            <a:ext cx="7754064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 o VaiJunto, os estudantes podem buscar caronas disponíveis, oferecer vagas em seus veículos e se conectar com outros colegas que seguem rotas semelhantes, tornando a mobilidade universitária mais eficiente.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689" y="438269"/>
            <a:ext cx="5958245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Funcionalidades e Ferramentas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57689" y="1289209"/>
            <a:ext cx="2546985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Principais Funcionalidades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458" y="1694676"/>
            <a:ext cx="238958" cy="2389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5492" y="1694736"/>
            <a:ext cx="604527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Buscar Carona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Pesquise caronas disponíveis por localização e horário.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458" y="2491323"/>
            <a:ext cx="238958" cy="2389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5492" y="2491383"/>
            <a:ext cx="6045279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Oferecer Carona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Cadastre suas rotas, horários e vagas disponíveis.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57689" y="3148489"/>
            <a:ext cx="656308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Essas funcionalidades formam o núcleo do VaiJunto, facilitando a interação entre usuários.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517249" y="1289209"/>
            <a:ext cx="2156341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Tecnologias Essenciais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517249" y="1933694"/>
            <a:ext cx="6563082" cy="819626"/>
          </a:xfrm>
          <a:prstGeom prst="roundRect">
            <a:avLst>
              <a:gd name="adj" fmla="val 13388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7517249" y="1910834"/>
            <a:ext cx="6563082" cy="91440"/>
          </a:xfrm>
          <a:prstGeom prst="roundRect">
            <a:avLst>
              <a:gd name="adj" fmla="val 26144"/>
            </a:avLst>
          </a:prstGeom>
          <a:solidFill>
            <a:srgbClr val="2D2E34"/>
          </a:solidFill>
          <a:ln/>
        </p:spPr>
      </p:sp>
      <p:sp>
        <p:nvSpPr>
          <p:cNvPr id="12" name="Shape 8"/>
          <p:cNvSpPr/>
          <p:nvPr/>
        </p:nvSpPr>
        <p:spPr>
          <a:xfrm>
            <a:off x="10559713" y="1694736"/>
            <a:ext cx="478036" cy="478036"/>
          </a:xfrm>
          <a:prstGeom prst="roundRect">
            <a:avLst>
              <a:gd name="adj" fmla="val 191283"/>
            </a:avLst>
          </a:prstGeom>
          <a:solidFill>
            <a:srgbClr val="2D2E3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3064" y="1838087"/>
            <a:ext cx="191214" cy="1912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9415" y="2332077"/>
            <a:ext cx="619875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Native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Desenvolvimento mobile multiplataforma.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7517249" y="3151584"/>
            <a:ext cx="6563082" cy="819626"/>
          </a:xfrm>
          <a:prstGeom prst="roundRect">
            <a:avLst>
              <a:gd name="adj" fmla="val 13388"/>
            </a:avLst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7517249" y="3128724"/>
            <a:ext cx="6563082" cy="91440"/>
          </a:xfrm>
          <a:prstGeom prst="roundRect">
            <a:avLst>
              <a:gd name="adj" fmla="val 26144"/>
            </a:avLst>
          </a:prstGeom>
          <a:solidFill>
            <a:srgbClr val="2D2E34"/>
          </a:solidFill>
          <a:ln/>
        </p:spPr>
      </p:sp>
      <p:sp>
        <p:nvSpPr>
          <p:cNvPr id="17" name="Shape 12"/>
          <p:cNvSpPr/>
          <p:nvPr/>
        </p:nvSpPr>
        <p:spPr>
          <a:xfrm>
            <a:off x="10559713" y="2912626"/>
            <a:ext cx="478036" cy="478036"/>
          </a:xfrm>
          <a:prstGeom prst="roundRect">
            <a:avLst>
              <a:gd name="adj" fmla="val 191283"/>
            </a:avLst>
          </a:prstGeom>
          <a:solidFill>
            <a:srgbClr val="2D2E3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3064" y="3055977"/>
            <a:ext cx="191214" cy="19121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99415" y="3549968"/>
            <a:ext cx="619875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Expo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Facilita o desenvolvimento e deploy do app.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517249" y="4369475"/>
            <a:ext cx="6563082" cy="819626"/>
          </a:xfrm>
          <a:prstGeom prst="roundRect">
            <a:avLst>
              <a:gd name="adj" fmla="val 13388"/>
            </a:avLst>
          </a:prstGeom>
          <a:solidFill>
            <a:srgbClr val="FFFFFF"/>
          </a:solidFill>
          <a:ln/>
        </p:spPr>
      </p:sp>
      <p:sp>
        <p:nvSpPr>
          <p:cNvPr id="21" name="Shape 15"/>
          <p:cNvSpPr/>
          <p:nvPr/>
        </p:nvSpPr>
        <p:spPr>
          <a:xfrm>
            <a:off x="7517249" y="4346615"/>
            <a:ext cx="6563082" cy="91440"/>
          </a:xfrm>
          <a:prstGeom prst="roundRect">
            <a:avLst>
              <a:gd name="adj" fmla="val 26144"/>
            </a:avLst>
          </a:prstGeom>
          <a:solidFill>
            <a:srgbClr val="2D2E34"/>
          </a:solidFill>
          <a:ln/>
        </p:spPr>
      </p:sp>
      <p:sp>
        <p:nvSpPr>
          <p:cNvPr id="22" name="Shape 16"/>
          <p:cNvSpPr/>
          <p:nvPr/>
        </p:nvSpPr>
        <p:spPr>
          <a:xfrm>
            <a:off x="10559713" y="4130516"/>
            <a:ext cx="478036" cy="478036"/>
          </a:xfrm>
          <a:prstGeom prst="roundRect">
            <a:avLst>
              <a:gd name="adj" fmla="val 191283"/>
            </a:avLst>
          </a:prstGeom>
          <a:solidFill>
            <a:srgbClr val="2D2E3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3064" y="4273868"/>
            <a:ext cx="191214" cy="19121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99415" y="4767858"/>
            <a:ext cx="619875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Linguagem principal do desenvolvimento.</a:t>
            </a:r>
            <a:endParaRPr lang="en-US" sz="1250" dirty="0"/>
          </a:p>
        </p:txBody>
      </p:sp>
      <p:sp>
        <p:nvSpPr>
          <p:cNvPr id="25" name="Shape 18"/>
          <p:cNvSpPr/>
          <p:nvPr/>
        </p:nvSpPr>
        <p:spPr>
          <a:xfrm>
            <a:off x="7517249" y="5587365"/>
            <a:ext cx="6563082" cy="819626"/>
          </a:xfrm>
          <a:prstGeom prst="roundRect">
            <a:avLst>
              <a:gd name="adj" fmla="val 13388"/>
            </a:avLst>
          </a:prstGeom>
          <a:solidFill>
            <a:srgbClr val="FFFFFF"/>
          </a:solidFill>
          <a:ln/>
        </p:spPr>
      </p:sp>
      <p:sp>
        <p:nvSpPr>
          <p:cNvPr id="26" name="Shape 19"/>
          <p:cNvSpPr/>
          <p:nvPr/>
        </p:nvSpPr>
        <p:spPr>
          <a:xfrm>
            <a:off x="7517249" y="5564505"/>
            <a:ext cx="6563082" cy="91440"/>
          </a:xfrm>
          <a:prstGeom prst="roundRect">
            <a:avLst>
              <a:gd name="adj" fmla="val 26144"/>
            </a:avLst>
          </a:prstGeom>
          <a:solidFill>
            <a:srgbClr val="2D2E34"/>
          </a:solidFill>
          <a:ln/>
        </p:spPr>
      </p:sp>
      <p:sp>
        <p:nvSpPr>
          <p:cNvPr id="27" name="Shape 20"/>
          <p:cNvSpPr/>
          <p:nvPr/>
        </p:nvSpPr>
        <p:spPr>
          <a:xfrm>
            <a:off x="10559713" y="5348407"/>
            <a:ext cx="478036" cy="478036"/>
          </a:xfrm>
          <a:prstGeom prst="roundRect">
            <a:avLst>
              <a:gd name="adj" fmla="val 191283"/>
            </a:avLst>
          </a:prstGeom>
          <a:solidFill>
            <a:srgbClr val="2D2E34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3064" y="5491758"/>
            <a:ext cx="191214" cy="19121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699415" y="5985748"/>
            <a:ext cx="619875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Navigation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Gerenciamento de rotas e navegação.</a:t>
            </a:r>
            <a:endParaRPr lang="en-US" sz="1250" dirty="0"/>
          </a:p>
        </p:txBody>
      </p:sp>
      <p:sp>
        <p:nvSpPr>
          <p:cNvPr id="30" name="Shape 22"/>
          <p:cNvSpPr/>
          <p:nvPr/>
        </p:nvSpPr>
        <p:spPr>
          <a:xfrm>
            <a:off x="7517249" y="6805255"/>
            <a:ext cx="6563082" cy="819626"/>
          </a:xfrm>
          <a:prstGeom prst="roundRect">
            <a:avLst>
              <a:gd name="adj" fmla="val 13388"/>
            </a:avLst>
          </a:prstGeom>
          <a:solidFill>
            <a:srgbClr val="FFFFFF"/>
          </a:solidFill>
          <a:ln/>
        </p:spPr>
      </p:sp>
      <p:sp>
        <p:nvSpPr>
          <p:cNvPr id="31" name="Shape 23"/>
          <p:cNvSpPr/>
          <p:nvPr/>
        </p:nvSpPr>
        <p:spPr>
          <a:xfrm>
            <a:off x="7517249" y="6782395"/>
            <a:ext cx="6563082" cy="91440"/>
          </a:xfrm>
          <a:prstGeom prst="roundRect">
            <a:avLst>
              <a:gd name="adj" fmla="val 26144"/>
            </a:avLst>
          </a:prstGeom>
          <a:solidFill>
            <a:srgbClr val="2D2E34"/>
          </a:solidFill>
          <a:ln/>
        </p:spPr>
      </p:sp>
      <p:sp>
        <p:nvSpPr>
          <p:cNvPr id="32" name="Shape 24"/>
          <p:cNvSpPr/>
          <p:nvPr/>
        </p:nvSpPr>
        <p:spPr>
          <a:xfrm>
            <a:off x="10559713" y="6566297"/>
            <a:ext cx="478036" cy="478036"/>
          </a:xfrm>
          <a:prstGeom prst="roundRect">
            <a:avLst>
              <a:gd name="adj" fmla="val 191283"/>
            </a:avLst>
          </a:prstGeom>
          <a:solidFill>
            <a:srgbClr val="2D2E34"/>
          </a:solidFill>
          <a:ln/>
        </p:spPr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3064" y="6709648"/>
            <a:ext cx="191214" cy="191214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7699415" y="7203638"/>
            <a:ext cx="6198751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@react-native-picker/picker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Seleções interativas (dropdowns).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920" y="542806"/>
            <a:ext cx="6831330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Telas do Aplicativo VaiJunto?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90920" y="1498402"/>
            <a:ext cx="1324856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Aqui você encontrará as principais telas do nosso aplicativo, demonstrando a interface intuitiva e a experiência do usuário que projetamos.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0" y="2144673"/>
            <a:ext cx="6632496" cy="236898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912" y="2144673"/>
            <a:ext cx="6443067" cy="236898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0" y="4671536"/>
            <a:ext cx="6502241" cy="236898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658" y="4671536"/>
            <a:ext cx="6573322" cy="236898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90920" y="7390686"/>
            <a:ext cx="1324856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design foi pensado para ser claro, funcional e visualmente agradável, facilitando a interação dos usuários com todas as funcionalidades.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716</Words>
  <Application>Microsoft Office PowerPoint</Application>
  <PresentationFormat>Personalizar</PresentationFormat>
  <Paragraphs>90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Source Sans 3</vt:lpstr>
      <vt:lpstr>Montserrat Light</vt:lpstr>
      <vt:lpstr>Consolas</vt:lpstr>
      <vt:lpstr>Montserrat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JOAO VICTOR ROMAGNOLI VENDITO</dc:creator>
  <cp:lastModifiedBy>JOAO VICTOR ROMAGNOLI VENDITO</cp:lastModifiedBy>
  <cp:revision>3</cp:revision>
  <dcterms:created xsi:type="dcterms:W3CDTF">2025-11-24T22:36:09Z</dcterms:created>
  <dcterms:modified xsi:type="dcterms:W3CDTF">2025-11-24T22:41:08Z</dcterms:modified>
</cp:coreProperties>
</file>